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60" r:id="rId4"/>
    <p:sldId id="259" r:id="rId5"/>
    <p:sldId id="261" r:id="rId6"/>
    <p:sldId id="258" r:id="rId7"/>
    <p:sldId id="264" r:id="rId8"/>
    <p:sldId id="265" r:id="rId9"/>
    <p:sldId id="263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1D48C-0A6B-47FC-8F1F-FB61639E5742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99249-CECF-4B14-AF5A-63C377FA182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99249-CECF-4B14-AF5A-63C377FA1824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71473" y="714356"/>
            <a:ext cx="77153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Линзы.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Формула тонкой линзы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Ирина\Desktop\img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Ирина\Desktop\img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Ирина\Desktop\img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Ирина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429684" cy="6314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Ирина\Desktop\i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358214" cy="6256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img6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Ирина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429784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Ирина\Desktop\0021-021-Formula-tonkoj-linz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581"/>
            <a:ext cx="8572560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Ирина\Desktop\img2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70</TotalTime>
  <Words>6</Words>
  <PresentationFormat>Экран (4:3)</PresentationFormat>
  <Paragraphs>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 Осипова</dc:creator>
  <cp:lastModifiedBy>Ирина Осипова</cp:lastModifiedBy>
  <cp:revision>2</cp:revision>
  <dcterms:created xsi:type="dcterms:W3CDTF">2016-10-27T08:38:58Z</dcterms:created>
  <dcterms:modified xsi:type="dcterms:W3CDTF">2016-10-27T12:07:43Z</dcterms:modified>
</cp:coreProperties>
</file>